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9" r:id="rId5"/>
    <p:sldId id="266" r:id="rId6"/>
    <p:sldId id="25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E5FF"/>
    <a:srgbClr val="61D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2" autoAdjust="0"/>
    <p:restoredTop sz="94660"/>
  </p:normalViewPr>
  <p:slideViewPr>
    <p:cSldViewPr>
      <p:cViewPr>
        <p:scale>
          <a:sx n="110" d="100"/>
          <a:sy n="110" d="100"/>
        </p:scale>
        <p:origin x="-18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microsoft.com/office/2007/relationships/hdphoto" Target="../media/hdphoto2.wdp"/><Relationship Id="rId21" Type="http://schemas.microsoft.com/office/2007/relationships/hdphoto" Target="../media/hdphoto10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microsoft.com/office/2007/relationships/hdphoto" Target="../media/hdphoto8.wdp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3.wdp"/><Relationship Id="rId15" Type="http://schemas.openxmlformats.org/officeDocument/2006/relationships/image" Target="../media/image19.png"/><Relationship Id="rId10" Type="http://schemas.microsoft.com/office/2007/relationships/hdphoto" Target="../media/hdphoto5.wdp"/><Relationship Id="rId19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5.wdp"/><Relationship Id="rId18" Type="http://schemas.openxmlformats.org/officeDocument/2006/relationships/image" Target="../media/image29.png"/><Relationship Id="rId3" Type="http://schemas.microsoft.com/office/2007/relationships/hdphoto" Target="../media/hdphoto2.wdp"/><Relationship Id="rId21" Type="http://schemas.openxmlformats.org/officeDocument/2006/relationships/image" Target="../media/image31.png"/><Relationship Id="rId7" Type="http://schemas.microsoft.com/office/2007/relationships/hdphoto" Target="../media/hdphoto12.wdp"/><Relationship Id="rId12" Type="http://schemas.openxmlformats.org/officeDocument/2006/relationships/image" Target="../media/image27.png"/><Relationship Id="rId17" Type="http://schemas.microsoft.com/office/2007/relationships/hdphoto" Target="../media/hdphoto8.wdp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5" Type="http://schemas.microsoft.com/office/2007/relationships/hdphoto" Target="../media/hdphoto16.wdp"/><Relationship Id="rId10" Type="http://schemas.openxmlformats.org/officeDocument/2006/relationships/image" Target="../media/image26.png"/><Relationship Id="rId19" Type="http://schemas.microsoft.com/office/2007/relationships/hdphoto" Target="../media/hdphoto17.wdp"/><Relationship Id="rId4" Type="http://schemas.openxmlformats.org/officeDocument/2006/relationships/image" Target="../media/image23.png"/><Relationship Id="rId9" Type="http://schemas.microsoft.com/office/2007/relationships/hdphoto" Target="../media/hdphoto13.wdp"/><Relationship Id="rId14" Type="http://schemas.openxmlformats.org/officeDocument/2006/relationships/image" Target="../media/image28.png"/><Relationship Id="rId22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3" b="989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638300"/>
            <a:ext cx="8763000" cy="3581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 rot="162386">
            <a:off x="1865066" y="2214775"/>
            <a:ext cx="2986268" cy="258532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Поэзии чудесные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страницы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 сегодня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открывают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дверь,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чудо пусть любое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сотвориться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главное в него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всем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сердцем верь.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1200410">
            <a:off x="4415017" y="1815036"/>
            <a:ext cx="3250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красота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природы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сказок,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мир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Подвластно все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ПОЭЗИИ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дверь в её страну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открой!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Picture 10" descr="https://i.gifer.com/XoC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6108"/>
            <a:ext cx="2347344" cy="21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8000" decel="6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08611 C -0.11719 0.08657 -0.11163 0.08611 -0.10365 0.08495 C -0.09618 0.08587 -0.08958 0.08634 -0.08194 0.08657 C -0.07066 0.08773 -0.04496 0.08194 -0.03663 0.08148 C -0.00833 0.08032 -0.02934 0.08171 0.03351 0.07013 C 0.06198 0.06087 0.0309 0.07129 0.10851 0.05601 C 0.11806 0.05393 0.13004 0.04745 0.13924 0.04398 C 0.15 0.03819 0.16354 0.03472 0.175 0.03125 C 0.19219 0.02106 0.19983 0.02453 0.22917 0.01898 C 0.23177 0.01875 0.30556 -0.00556 0.33316 0.00787 C 0.33681 0.01296 0.34028 0.02384 0.33108 0.02592 C 0.30694 0.03032 0.28229 0.03472 0.25851 0.03865 C 0.24618 0.0449 0.23299 0.04953 0.21979 0.05462 C 0.21476 0.05763 0.20938 0.05879 0.20365 0.05972 C 0.2 0.06111 0.1967 0.06273 0.19323 0.06412 C 0.12691 0.07523 0.06094 0.08611 -0.00503 0.09722 C -0.0184 0.09861 -0.03403 0.09513 -0.04757 0.09583 C -0.05608 0.09398 -0.04271 0.09652 -0.06163 0.09629 C -0.06319 0.09675 -0.06424 0.0956 -0.06562 0.09513 C -0.06875 0.09537 -0.0717 0.09537 -0.07483 0.0956 C -0.09253 0.09467 -0.1 0.09837 -0.12326 0.10254 C -0.12969 0.10486 -0.13611 0.10856 -0.14236 0.11064 C -0.14479 0.11226 -0.14965 0.1162 -0.14896 0.11643 C -0.15104 0.12199 -0.15121 0.125 -0.14705 0.12824 C -0.14253 0.1368 -0.12604 0.13888 -0.11649 0.13842 C -0.00104 0.11875 0.12188 0.1287 0.22865 0.07662 C 0.2559 0.07222 0.28229 0.06736 0.30972 0.06388 C 0.31632 0.0625 0.32674 0.06481 0.33316 0.06435 C 0.34167 0.06597 0.35087 0.06666 0.35972 0.06643 C 0.36458 0.06736 0.36997 0.0706 0.37656 0.07083 C 0.37951 0.07314 0.38177 0.07615 0.38316 0.07893 C 0.38438 0.08125 0.38507 0.08333 0.38281 0.08634 C 0.3816 0.09004 0.375 0.09189 0.37188 0.09351 C 0.35382 0.10578 0.3026 0.11041 0.29271 0.11226 C 0.2691 0.12129 0.24653 0.13055 0.22188 0.13587 C 0.10729 0.17129 -0.01944 0.14837 -0.13003 0.19791 C -0.13628 0.20324 -0.13403 0.2 -0.13576 0.20601 C -0.13611 0.20995 -0.13594 0.21388 -0.13472 0.21782 C -0.13177 0.22777 -0.11545 0.22939 -0.10694 0.2287 C -0.06094 0.23356 0.00122 0.21412 0.03472 0.20856 C 0.05538 0.20486 0.07622 0.20115 0.0967 0.19675 C 0.10868 0.19444 0.12031 0.18703 0.13212 0.18402 C 0.17448 0.16296 0.23368 0.15902 0.27431 0.15185 C 0.28073 0.1493 0.28872 0.14699 0.29531 0.14375 C 0.32326 0.13935 0.34583 0.13055 0.37083 0.13356 C 0.37222 0.13541 0.37396 0.13703 0.37587 0.13888 C 0.37587 0.1405 0.37691 0.14282 0.37674 0.14351 C 0.37795 0.14513 0.37813 0.1456 0.37969 0.14675 C 0.37847 0.14907 0.38004 0.15162 0.37951 0.15416 C 0.3783 0.15763 0.36997 0.15972 0.36719 0.16226 C 0.36441 0.16296 0.3625 0.16388 0.3592 0.16574 C 0.35781 0.16643 0.35382 0.16805 0.35469 0.16805 C 0.34375 0.17731 0.32431 0.18148 0.31094 0.18356 C 0.24271 0.19583 0.17465 0.20717 0.10642 0.21921 C 0.04844 0.23842 -0.06371 0.24861 -0.08576 0.25231 C -0.09757 0.25069 -0.11094 0.25069 -0.12292 0.25208 C -0.12621 0.253 -0.12969 0.25162 -0.13125 0.25462 C -0.1349 0.2625 -0.12674 0.27407 -0.11927 0.2743 C -0.11285 0.27754 -0.10434 0.27731 -0.09774 0.27685 C -0.08681 0.2787 -0.07621 0.27777 -0.06476 0.278 C -0.04965 0.27847 -0.03385 0.27939 -0.01823 0.27939 C 0.01823 0.27268 0.05504 0.26643 0.09167 0.25949 C 0.09896 0.25763 0.10764 0.25254 0.11528 0.25046 C 0.12049 0.24814 0.12604 0.24699 0.13194 0.24467 C 0.14583 0.23981 0.16163 0.23078 0.17622 0.22824 C 0.2151 0.22129 0.25382 0.21481 0.29219 0.20787 C 0.29826 0.20555 0.30399 0.20324 0.31024 0.20115 C 0.31892 0.19629 0.32969 0.19236 0.33958 0.18958 C 0.35538 0.18125 0.37326 0.18611 0.38958 0.18518 C 0.39132 0.18564 0.39566 0.18564 0.39774 0.18657 C 0.40313 0.1912 0.40122 0.19722 0.39792 0.20277 C 0.3967 0.20949 0.38368 0.21805 0.37708 0.21921 C 0.30885 0.23101 0.24045 0.24259 0.17188 0.25439 C 0.16892 0.25532 0.16597 0.25717 0.16267 0.25787 C 0.09722 0.26875 0.03108 0.27939 -0.03472 0.29004 C -0.05208 0.29004 -0.06962 0.28796 -0.08681 0.28865 C -0.09826 0.28703 -0.10868 0.29282 -0.11892 0.29606 C -0.12274 0.29837 -0.12708 0.29907 -0.13056 0.30069 C -0.13003 0.30509 -0.13038 0.30972 -0.12795 0.31365 C -0.12448 0.31828 -0.11615 0.32314 -0.11076 0.32361 C -0.10469 0.32754 -0.09809 0.32777 -0.0908 0.32893 C -0.08611 0.32916 -0.08299 0.33148 -0.07865 0.33217 C -0.07153 0.3331 -0.06406 0.33217 -0.05712 0.33333 C -0.05156 0.33472 -0.04635 0.33564 -0.04097 0.33587 C -0.03559 0.33564 -0.02847 0.33518 -0.02778 0.33518 C -0.01719 0.33703 -0.00382 0.33634 0.00712 0.33564 C 0.07708 0.33912 0.14462 0.31666 0.21129 0.29837 C 0.22274 0.29166 0.23715 0.29328 0.24948 0.28726 C 0.29983 0.27893 0.35052 0.27268 0.40069 0.26458 " pathEditMode="relative" rAng="-429402" ptsTypes="ffffffffffffffffffffffffffffffffffffffffffffffffffffffffffffffffffffffffffffffffffffffffA">
                                      <p:cBhvr>
                                        <p:cTn id="6" dur="2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8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d.kopilkaurokov.ru/up/html/2018/06/27/k_5b335927a47b3/img_user_file_5b3359283454c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6263" r="42199" b="4819"/>
          <a:stretch/>
        </p:blipFill>
        <p:spPr bwMode="auto">
          <a:xfrm>
            <a:off x="110554" y="116631"/>
            <a:ext cx="4523791" cy="66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4344" y="152628"/>
            <a:ext cx="4509655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Корней Иванович</a:t>
            </a:r>
          </a:p>
          <a:p>
            <a:pPr algn="ctr"/>
            <a:r>
              <a:rPr lang="ru-RU"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Чуковский</a:t>
            </a:r>
            <a:endParaRPr lang="ru-RU" sz="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main-cdn.sbermegamarket.ru/hlr-system/1517622/100002214019b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r="17182"/>
          <a:stretch/>
        </p:blipFill>
        <p:spPr bwMode="auto">
          <a:xfrm>
            <a:off x="6456364" y="1904976"/>
            <a:ext cx="1038724" cy="16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uslania.com/pictures/books_photos/45/454954/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819" y="1864704"/>
            <a:ext cx="1137616" cy="16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1.ozone.ru/multimedia/10148350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05" y="4046341"/>
            <a:ext cx="1144530" cy="16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knigamir.com/upload/resizer2/0/b73/b738bcbc006db1badb38e75422bcc1c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7" b="8807"/>
          <a:stretch/>
        </p:blipFill>
        <p:spPr bwMode="auto">
          <a:xfrm>
            <a:off x="4788024" y="4077072"/>
            <a:ext cx="1302506" cy="16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mytoysgroup.scene7.com/is/image/myToys/ext/15178771-01.jpg$mt_ru_feed$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48" y="3717032"/>
            <a:ext cx="1421023" cy="142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main-cdn.sbermegamarket.ru/hlr-system/1632942710/600000296755b0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64" r="3262" b="12829"/>
          <a:stretch/>
        </p:blipFill>
        <p:spPr bwMode="auto">
          <a:xfrm>
            <a:off x="4788024" y="1917828"/>
            <a:ext cx="1453450" cy="16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media.pravdapskov.ru/2019/06/i8463_1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/>
          <a:stretch/>
        </p:blipFill>
        <p:spPr bwMode="auto">
          <a:xfrm>
            <a:off x="6389015" y="5138055"/>
            <a:ext cx="1207321" cy="160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.calameoassets.com/190319105819-90996bb9e8297ca526b1b7f87124f0a1/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0"/>
            <a:ext cx="6084168" cy="22048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дедушка Корней</a:t>
            </a:r>
          </a:p>
          <a:p>
            <a:pPr algn="ctr"/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всех детей.</a:t>
            </a:r>
          </a:p>
          <a:p>
            <a:pPr algn="ctr"/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особенно он рад</a:t>
            </a:r>
          </a:p>
          <a:p>
            <a:pPr algn="ctr"/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Пригласить таких ребят, </a:t>
            </a:r>
          </a:p>
          <a:p>
            <a:pPr algn="ctr"/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умеет слушать сказки,</a:t>
            </a:r>
          </a:p>
          <a:p>
            <a:pPr algn="ctr"/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читать его стихи. </a:t>
            </a:r>
          </a:p>
        </p:txBody>
      </p:sp>
    </p:spTree>
    <p:extLst>
      <p:ext uri="{BB962C8B-B14F-4D97-AF65-F5344CB8AC3E}">
        <p14:creationId xmlns:p14="http://schemas.microsoft.com/office/powerpoint/2010/main" val="41940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B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6" t="4151" r="7426" b="3523"/>
          <a:stretch/>
        </p:blipFill>
        <p:spPr>
          <a:xfrm>
            <a:off x="1331640" y="-11485"/>
            <a:ext cx="6451359" cy="6813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48090" r="26038" b="1533"/>
          <a:stretch/>
        </p:blipFill>
        <p:spPr>
          <a:xfrm>
            <a:off x="5961305" y="1060991"/>
            <a:ext cx="2058225" cy="1442379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4793372" y="2249381"/>
            <a:ext cx="1715130" cy="1671618"/>
            <a:chOff x="7549237" y="5051932"/>
            <a:chExt cx="1247963" cy="129596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237" y="5051932"/>
              <a:ext cx="1247963" cy="129596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53968" l="0" r="62912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7" t="7190" r="41123" b="44883"/>
            <a:stretch/>
          </p:blipFill>
          <p:spPr>
            <a:xfrm>
              <a:off x="7793412" y="5157192"/>
              <a:ext cx="595012" cy="580101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59" y="356037"/>
            <a:ext cx="1132220" cy="10567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86" r="17077"/>
          <a:stretch/>
        </p:blipFill>
        <p:spPr>
          <a:xfrm>
            <a:off x="3934340" y="1425309"/>
            <a:ext cx="1245957" cy="164814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526" b="96649" l="3041" r="31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8" t="41904" r="68319" b="3238"/>
          <a:stretch/>
        </p:blipFill>
        <p:spPr>
          <a:xfrm>
            <a:off x="3635896" y="-22618"/>
            <a:ext cx="1316460" cy="15764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5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80" y="994038"/>
            <a:ext cx="1667184" cy="110551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44" y="2325201"/>
            <a:ext cx="1067468" cy="6360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528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391"/>
          <a:stretch/>
        </p:blipFill>
        <p:spPr>
          <a:xfrm>
            <a:off x="3772048" y="2969043"/>
            <a:ext cx="1466018" cy="1617462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9603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2503370"/>
            <a:ext cx="1337992" cy="114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4681" y="0"/>
            <a:ext cx="9144000" cy="6869485"/>
            <a:chOff x="4639" y="-11485"/>
            <a:chExt cx="9144000" cy="686948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39" y="0"/>
              <a:ext cx="9144000" cy="6858000"/>
            </a:xfrm>
            <a:prstGeom prst="rect">
              <a:avLst/>
            </a:prstGeom>
            <a:solidFill>
              <a:srgbClr val="9B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6" t="4151" r="7426" b="3523"/>
            <a:stretch/>
          </p:blipFill>
          <p:spPr>
            <a:xfrm>
              <a:off x="1331640" y="-11485"/>
              <a:ext cx="6451359" cy="6813376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95" y="157438"/>
            <a:ext cx="900766" cy="8407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86" r="17077"/>
          <a:stretch/>
        </p:blipFill>
        <p:spPr>
          <a:xfrm>
            <a:off x="1234598" y="1857090"/>
            <a:ext cx="1321178" cy="17476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37" r="15071"/>
          <a:stretch/>
        </p:blipFill>
        <p:spPr>
          <a:xfrm>
            <a:off x="3659269" y="3356992"/>
            <a:ext cx="1507972" cy="201622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694" b="99444" l="6094" r="47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543" t="5857" r="40985" b="307"/>
          <a:stretch/>
        </p:blipFill>
        <p:spPr>
          <a:xfrm>
            <a:off x="3023348" y="25039"/>
            <a:ext cx="2765908" cy="2261421"/>
          </a:xfrm>
          <a:prstGeom prst="ellipse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44560"/>
            <a:ext cx="1405716" cy="18722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1841705" cy="16190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5397"/>
            <a:ext cx="1667184" cy="1105512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789256" y="1702923"/>
            <a:ext cx="1602106" cy="1901814"/>
            <a:chOff x="5731048" y="1796193"/>
            <a:chExt cx="1602106" cy="1901814"/>
          </a:xfrm>
        </p:grpSpPr>
        <p:pic>
          <p:nvPicPr>
            <p:cNvPr id="30" name="Рисунок 29"/>
            <p:cNvPicPr/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812" b="100000" l="138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12"/>
            <a:stretch/>
          </p:blipFill>
          <p:spPr bwMode="auto">
            <a:xfrm>
              <a:off x="5731049" y="1796193"/>
              <a:ext cx="1602105" cy="18694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Рисунок 31"/>
            <p:cNvPicPr/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5682" b="100000" l="341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12" t="50000"/>
            <a:stretch/>
          </p:blipFill>
          <p:spPr bwMode="auto">
            <a:xfrm>
              <a:off x="5731048" y="2763287"/>
              <a:ext cx="1602105" cy="9347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61" y="2159662"/>
            <a:ext cx="1034167" cy="134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" y="1268760"/>
            <a:ext cx="914925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8" t="3899" r="5567" b="39874"/>
          <a:stretch/>
        </p:blipFill>
        <p:spPr>
          <a:xfrm>
            <a:off x="2267744" y="301284"/>
            <a:ext cx="4123428" cy="38560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3665" y="4509120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8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43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</dc:creator>
  <cp:lastModifiedBy>user</cp:lastModifiedBy>
  <cp:revision>47</cp:revision>
  <dcterms:created xsi:type="dcterms:W3CDTF">2022-10-10T08:34:08Z</dcterms:created>
  <dcterms:modified xsi:type="dcterms:W3CDTF">2024-10-10T10:10:50Z</dcterms:modified>
</cp:coreProperties>
</file>